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6858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49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06"/>
    <p:restoredTop sz="94671"/>
  </p:normalViewPr>
  <p:slideViewPr>
    <p:cSldViewPr snapToGrid="0" snapToObjects="1">
      <p:cViewPr varScale="1">
        <p:scale>
          <a:sx n="131" d="100"/>
          <a:sy n="131" d="100"/>
        </p:scale>
        <p:origin x="21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1928295" y="2876132"/>
            <a:ext cx="5287411" cy="4104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50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 insert name of participant</a:t>
            </a:r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1928295" y="5235022"/>
            <a:ext cx="5287411" cy="3308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MM/DD/YYYY</a:t>
            </a:r>
            <a:endParaRPr lang="en-US" dirty="0"/>
          </a:p>
        </p:txBody>
      </p:sp>
      <p:sp>
        <p:nvSpPr>
          <p:cNvPr id="10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1928295" y="5672344"/>
            <a:ext cx="5287411" cy="3441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 insert name/title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3982279" y="675859"/>
            <a:ext cx="1179443" cy="10469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insert your organization logo 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5" t="8751" r="10830" b="8599"/>
          <a:stretch/>
        </p:blipFill>
        <p:spPr>
          <a:xfrm rot="5400000">
            <a:off x="1333994" y="-877957"/>
            <a:ext cx="6476013" cy="861391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603513" y="1790382"/>
            <a:ext cx="5936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120" baseline="0" dirty="0" smtClean="0">
                <a:solidFill>
                  <a:srgbClr val="114941"/>
                </a:solidFill>
                <a:latin typeface="Arial Narrow" charset="0"/>
                <a:ea typeface="Arial Narrow" charset="0"/>
                <a:cs typeface="Arial Narrow" charset="0"/>
              </a:rPr>
              <a:t>Certificate of Completion</a:t>
            </a:r>
            <a:endParaRPr lang="en-US" sz="3600" b="1" spc="120" baseline="0" dirty="0">
              <a:solidFill>
                <a:srgbClr val="11494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603513" y="2345628"/>
            <a:ext cx="5936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Narrow" charset="0"/>
                <a:ea typeface="Arial Narrow" charset="0"/>
                <a:cs typeface="Arial Narrow" charset="0"/>
              </a:rPr>
              <a:t>Presented to</a:t>
            </a:r>
            <a:endParaRPr lang="en-US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603513" y="3498571"/>
            <a:ext cx="5936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Narrow" charset="0"/>
                <a:ea typeface="Arial Narrow" charset="0"/>
                <a:cs typeface="Arial Narrow" charset="0"/>
              </a:rPr>
              <a:t>For participating in the</a:t>
            </a:r>
            <a:endParaRPr lang="en-US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603513" y="3907659"/>
            <a:ext cx="5936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120" baseline="0" dirty="0" smtClean="0">
                <a:solidFill>
                  <a:srgbClr val="114941"/>
                </a:solidFill>
                <a:latin typeface="Arial Narrow" charset="0"/>
                <a:ea typeface="Arial Narrow" charset="0"/>
                <a:cs typeface="Arial Narrow" charset="0"/>
              </a:rPr>
              <a:t>Eat Healthy </a:t>
            </a:r>
            <a:r>
              <a:rPr lang="en-US" sz="3600" b="1" spc="120" baseline="0" dirty="0" smtClean="0">
                <a:solidFill>
                  <a:srgbClr val="114941"/>
                </a:solidFill>
                <a:latin typeface="Arial" charset="0"/>
                <a:ea typeface="Arial" charset="0"/>
                <a:cs typeface="Arial" charset="0"/>
              </a:rPr>
              <a:t>▪ </a:t>
            </a:r>
            <a:r>
              <a:rPr lang="en-US" sz="3600" b="1" spc="120" baseline="0" dirty="0" smtClean="0">
                <a:solidFill>
                  <a:srgbClr val="114941"/>
                </a:solidFill>
                <a:latin typeface="Arial Narrow" charset="0"/>
                <a:ea typeface="Arial Narrow" charset="0"/>
                <a:cs typeface="Arial Narrow" charset="0"/>
              </a:rPr>
              <a:t>Be Active</a:t>
            </a:r>
            <a:endParaRPr lang="en-US" sz="3600" b="1" spc="120" baseline="0" dirty="0">
              <a:solidFill>
                <a:srgbClr val="11494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603513" y="4436015"/>
            <a:ext cx="5936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114941"/>
                </a:solidFill>
                <a:latin typeface="Arial Narrow" charset="0"/>
                <a:ea typeface="Arial Narrow" charset="0"/>
                <a:cs typeface="Arial Narrow" charset="0"/>
              </a:rPr>
              <a:t>Community Workshops</a:t>
            </a:r>
            <a:endParaRPr lang="en-US" sz="2000" dirty="0">
              <a:solidFill>
                <a:srgbClr val="11494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56252" y="4871681"/>
            <a:ext cx="6831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latin typeface="Arial Narrow" charset="0"/>
                <a:ea typeface="Arial Narrow" charset="0"/>
                <a:cs typeface="Arial Narrow" charset="0"/>
              </a:rPr>
              <a:t>Based on the Dietary Guidelines for Americans and the Physical Activity Guidelines for Americans</a:t>
            </a:r>
            <a:endParaRPr lang="en-US" sz="1400" i="1" dirty="0">
              <a:latin typeface="Arial Narrow" charset="0"/>
              <a:ea typeface="Arial Narrow" charset="0"/>
              <a:cs typeface="Arial Narrow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914940" y="3313040"/>
            <a:ext cx="531412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65" y="2276163"/>
            <a:ext cx="473303" cy="41845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14"/>
          <a:stretch/>
        </p:blipFill>
        <p:spPr>
          <a:xfrm>
            <a:off x="8239931" y="2618297"/>
            <a:ext cx="465807" cy="1948069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2673626" y="5996608"/>
            <a:ext cx="379674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25" r="22044"/>
          <a:stretch/>
        </p:blipFill>
        <p:spPr>
          <a:xfrm>
            <a:off x="447766" y="407812"/>
            <a:ext cx="456302" cy="205408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6" r="17349" b="2177"/>
          <a:stretch/>
        </p:blipFill>
        <p:spPr>
          <a:xfrm>
            <a:off x="8239930" y="4566366"/>
            <a:ext cx="465808" cy="19076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1" r="29924"/>
          <a:stretch/>
        </p:blipFill>
        <p:spPr>
          <a:xfrm>
            <a:off x="8239929" y="417437"/>
            <a:ext cx="465809" cy="220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936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928295" y="2876132"/>
            <a:ext cx="5287411" cy="41040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1928295" y="5235022"/>
            <a:ext cx="5287411" cy="33089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1928295" y="5672344"/>
            <a:ext cx="5287411" cy="344142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982279" y="675859"/>
            <a:ext cx="1179443" cy="1046924"/>
          </a:xfrm>
        </p:spPr>
      </p:sp>
    </p:spTree>
    <p:extLst>
      <p:ext uri="{BB962C8B-B14F-4D97-AF65-F5344CB8AC3E}">
        <p14:creationId xmlns:p14="http://schemas.microsoft.com/office/powerpoint/2010/main" val="716204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223</TotalTime>
  <Words>0</Words>
  <Application>Microsoft Macintosh PowerPoint</Application>
  <PresentationFormat>Letter Paper (8.5x11 in)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 Narrow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Mareika Phillips</dc:creator>
  <cp:lastModifiedBy>Gabby Washburn</cp:lastModifiedBy>
  <cp:revision>17</cp:revision>
  <dcterms:created xsi:type="dcterms:W3CDTF">2017-12-27T15:48:14Z</dcterms:created>
  <dcterms:modified xsi:type="dcterms:W3CDTF">2018-01-03T01:22:31Z</dcterms:modified>
</cp:coreProperties>
</file>